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a832288c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a832288c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a832288c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a832288c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a832288c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a832288c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a832288c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a832288c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a832288ce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a832288ce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aa832288ce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aa832288ce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a832288ce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a832288ce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7950" y="497475"/>
            <a:ext cx="7688100" cy="6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Times New Roman"/>
                <a:ea typeface="Times New Roman"/>
                <a:cs typeface="Times New Roman"/>
                <a:sym typeface="Times New Roman"/>
              </a:rPr>
              <a:t>Ball and Plate </a:t>
            </a:r>
            <a:endParaRPr b="0"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709350" y="1682875"/>
            <a:ext cx="2434500" cy="29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Group: 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Aaron Dizon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Haitham Mohamed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Giovanni Paredes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Allan Del Rosario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Linda Tsafack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550" y="1347775"/>
            <a:ext cx="5861875" cy="36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6115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 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1347200"/>
            <a:ext cx="7688700" cy="29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this project we used a controller to help balance a ball on a plate system that must be designed using Matlab, Simulink and Coppelia. The overall goal of this system is keep a ball balanced at the center of the plate and must be able to react accordingly to the ball’s position to avoid the ball rolling off the plate.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7650" y="586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321925"/>
            <a:ext cx="4742449" cy="371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4299" y="1854750"/>
            <a:ext cx="3367301" cy="301558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6035900" y="1330375"/>
            <a:ext cx="25086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Equations: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7650" y="5357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Times New Roman"/>
                <a:ea typeface="Times New Roman"/>
                <a:cs typeface="Times New Roman"/>
                <a:sym typeface="Times New Roman"/>
              </a:rPr>
              <a:t>PID Controller </a:t>
            </a:r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Graphical user interface&#10;&#10;Description automatically generated"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075" y="1347200"/>
            <a:ext cx="3543250" cy="299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6325" y="1347200"/>
            <a:ext cx="4237125" cy="287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7650" y="577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Times New Roman"/>
                <a:ea typeface="Times New Roman"/>
                <a:cs typeface="Times New Roman"/>
                <a:sym typeface="Times New Roman"/>
              </a:rPr>
              <a:t>Simulink Model of the System</a:t>
            </a:r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729450" y="1355625"/>
            <a:ext cx="7688700" cy="29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355625"/>
            <a:ext cx="7688700" cy="29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594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Times New Roman"/>
                <a:ea typeface="Times New Roman"/>
                <a:cs typeface="Times New Roman"/>
                <a:sym typeface="Times New Roman"/>
              </a:rPr>
              <a:t>Ball and Beam Simulink Model</a:t>
            </a:r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729450" y="1355625"/>
            <a:ext cx="7688700" cy="29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descr="Chart, diagram&#10;&#10;Description automatically generated" id="123" name="Google Shape;123;p18"/>
          <p:cNvPicPr preferRelativeResize="0"/>
          <p:nvPr/>
        </p:nvPicPr>
        <p:blipFill rotWithShape="1">
          <a:blip r:embed="rId3">
            <a:alphaModFix/>
          </a:blip>
          <a:srcRect b="17715" l="0" r="4278" t="0"/>
          <a:stretch/>
        </p:blipFill>
        <p:spPr>
          <a:xfrm>
            <a:off x="729450" y="1355625"/>
            <a:ext cx="7688700" cy="29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727650" y="5526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Times New Roman"/>
                <a:ea typeface="Times New Roman"/>
                <a:cs typeface="Times New Roman"/>
                <a:sym typeface="Times New Roman"/>
              </a:rPr>
              <a:t>Simulink Model Used With Coppelia </a:t>
            </a:r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729450" y="1372450"/>
            <a:ext cx="7688700" cy="29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575" y="1305125"/>
            <a:ext cx="7771775" cy="15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375" y="2711275"/>
            <a:ext cx="7727775" cy="168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9450" y="557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COPPELIA simulation</a:t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362000"/>
            <a:ext cx="4944426" cy="307142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/>
          <p:nvPr/>
        </p:nvSpPr>
        <p:spPr>
          <a:xfrm>
            <a:off x="5744300" y="1387950"/>
            <a:ext cx="33078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CoppeliaSim model provided by Sinan Bank.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